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7" r:id="rId6"/>
    <p:sldId id="268" r:id="rId7"/>
    <p:sldId id="260" r:id="rId8"/>
    <p:sldId id="265" r:id="rId9"/>
    <p:sldId id="261" r:id="rId10"/>
    <p:sldId id="263" r:id="rId11"/>
    <p:sldId id="264" r:id="rId12"/>
    <p:sldId id="269" r:id="rId13"/>
    <p:sldId id="270" r:id="rId14"/>
    <p:sldId id="262" r:id="rId15"/>
    <p:sldId id="266" r:id="rId16"/>
    <p:sldId id="271" r:id="rId1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92"/>
    <a:srgbClr val="CC0099"/>
    <a:srgbClr val="95D3D2"/>
    <a:srgbClr val="EDFC24"/>
    <a:srgbClr val="EEE532"/>
    <a:srgbClr val="EF79E9"/>
    <a:srgbClr val="99FF33"/>
    <a:srgbClr val="E739DF"/>
    <a:srgbClr val="57BBC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14E1-7F53-42B4-A73C-2895B278B3B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F3147-3FE9-4287-AD79-DEF2D691C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F3147-3FE9-4287-AD79-DEF2D691CC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microsoft.com/office/2007/relationships/hdphoto" Target="../media/hdphoto1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6.wdp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png"/><Relationship Id="rId7" Type="http://schemas.microsoft.com/office/2007/relationships/hdphoto" Target="../media/hdphoto19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18.wdp"/><Relationship Id="rId4" Type="http://schemas.openxmlformats.org/officeDocument/2006/relationships/image" Target="../media/image35.jpeg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12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hdphoto" Target="../media/hdphoto2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12.jp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7" y="31762"/>
            <a:ext cx="91577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1772816"/>
            <a:ext cx="7632848" cy="40195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Развивающая игра «Квадрат </a:t>
            </a:r>
            <a:r>
              <a:rPr lang="ru-RU" b="1" spc="5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Воскобовича</a:t>
            </a: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» в детском саду.</a:t>
            </a:r>
            <a:br>
              <a:rPr lang="ru-RU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            </a:t>
            </a:r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Подготовила: Боричева Н.М.</a:t>
            </a:r>
            <a:b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Качар</a:t>
            </a:r>
            <a:r>
              <a:rPr lang="ru-RU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 2017г.</a:t>
            </a: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endParaRPr lang="ru-RU" sz="3200" b="1" spc="50" dirty="0">
              <a:ln w="11430">
                <a:solidFill>
                  <a:srgbClr val="C00000"/>
                </a:solidFill>
              </a:ln>
              <a:solidFill>
                <a:srgbClr val="FF7C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" y="2539"/>
            <a:ext cx="914400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813085" cy="23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72" y="3573015"/>
            <a:ext cx="1419196" cy="288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87"/>
          <a:stretch/>
        </p:blipFill>
        <p:spPr>
          <a:xfrm>
            <a:off x="1475656" y="258452"/>
            <a:ext cx="3376246" cy="30119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05347" y="3240889"/>
            <a:ext cx="3685329" cy="33989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4757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70296"/>
            <a:ext cx="9144000" cy="6891509"/>
          </a:xfrm>
          <a:prstGeom prst="rect">
            <a:avLst/>
          </a:prstGeom>
          <a:ln w="381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83205"/>
            <a:ext cx="2221830" cy="2306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1540"/>
            <a:ext cx="2232248" cy="3196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620688"/>
            <a:ext cx="5076056" cy="228110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40" y="4077072"/>
            <a:ext cx="5076056" cy="2270933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1633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70296"/>
            <a:ext cx="9144000" cy="6891509"/>
          </a:xfrm>
          <a:prstGeom prst="rect">
            <a:avLst/>
          </a:prstGeom>
          <a:ln w="381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3502"/>
            <a:ext cx="6240166" cy="273947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38" y="3789040"/>
            <a:ext cx="5685654" cy="269734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1864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70296"/>
            <a:ext cx="9144000" cy="6891509"/>
          </a:xfrm>
          <a:prstGeom prst="rect">
            <a:avLst/>
          </a:prstGeom>
          <a:ln w="381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940152" cy="2691837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3" y="3431540"/>
            <a:ext cx="3573455" cy="306642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0" r="5138"/>
          <a:stretch/>
        </p:blipFill>
        <p:spPr>
          <a:xfrm rot="10800000">
            <a:off x="5151764" y="3428288"/>
            <a:ext cx="3493262" cy="3069671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9510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083" cy="6846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2679" y="205137"/>
            <a:ext cx="8064896" cy="991615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-524"/>
              </a:avLst>
            </a:prstTxWarp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A0692"/>
                </a:solidFill>
                <a:latin typeface="Arial Black" pitchFamily="34" charset="0"/>
              </a:rPr>
              <a:t>Алгоритм складывания любой фигуры</a:t>
            </a:r>
          </a:p>
          <a:p>
            <a:pPr lvl="0" algn="ctr"/>
            <a:endParaRPr lang="ru-RU" sz="28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A0692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8928" y="134076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2000" b="1" kern="150" dirty="0">
              <a:effectLst/>
              <a:latin typeface="Georgia" pitchFamily="18" charset="0"/>
              <a:ea typeface="StarSymbol"/>
              <a:cs typeface="StarSymbo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8928" y="1196752"/>
            <a:ext cx="7487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выполняют складывание формы вместе с воспитателем по показу;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знакомим их со схемой поэтапного сложения;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складывание формы с использованием индивидуальной схемы;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проговаривание детьми действий во время складывания;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складывание формы по памяти.</a:t>
            </a:r>
          </a:p>
        </p:txBody>
      </p:sp>
    </p:spTree>
    <p:extLst>
      <p:ext uri="{BB962C8B-B14F-4D97-AF65-F5344CB8AC3E}">
        <p14:creationId xmlns:p14="http://schemas.microsoft.com/office/powerpoint/2010/main" val="1918869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9" y="0"/>
            <a:ext cx="9179083" cy="6846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54" r="21846"/>
          <a:stretch/>
        </p:blipFill>
        <p:spPr>
          <a:xfrm rot="10800000">
            <a:off x="1187624" y="404664"/>
            <a:ext cx="2209940" cy="3271292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0128" y="4221088"/>
            <a:ext cx="3412534" cy="191955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97" r="31378" b="11582"/>
          <a:stretch/>
        </p:blipFill>
        <p:spPr>
          <a:xfrm rot="5400000">
            <a:off x="5651221" y="895546"/>
            <a:ext cx="3271293" cy="2289527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8399" y="4221088"/>
            <a:ext cx="3413513" cy="1920102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323044"/>
            <a:ext cx="2197469" cy="34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1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" y="33762"/>
            <a:ext cx="9179083" cy="6846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245583">
            <a:off x="256225" y="2277133"/>
            <a:ext cx="78861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A06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0" dirty="0">
              <a:ln w="11430">
                <a:solidFill>
                  <a:schemeClr val="tx1"/>
                </a:solidFill>
              </a:ln>
              <a:solidFill>
                <a:srgbClr val="CA069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78" y="3454736"/>
            <a:ext cx="3334770" cy="27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8195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"Квадрат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("Игровой квадрат")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"Кленовый листок", "Косынка", "Вечное оригами».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осваивают алгоритм конструирования, находят спрятанные в "домике" геометрические фигуры, придумывают собственные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предметные  силуэты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41730"/>
            <a:ext cx="2880320" cy="3375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4419371" cy="2485896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1063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404664"/>
            <a:ext cx="5832648" cy="129614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" y="0"/>
            <a:ext cx="914703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529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Игровой квадрат </a:t>
            </a: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окажет огромную помощь в развитии вашего ребенка.</a:t>
            </a:r>
          </a:p>
          <a:p>
            <a:pPr algn="ctr"/>
            <a:endParaRPr lang="ru-RU" sz="2000" b="1" dirty="0">
              <a:ln w="11430"/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Играя с ним, ребенок будет:</a:t>
            </a:r>
          </a:p>
          <a:p>
            <a:pPr algn="ctr"/>
            <a:endParaRPr lang="ru-RU" sz="2000" b="1" dirty="0">
              <a:ln w="11430"/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учиться называть и отличать разные формы геометрических фигур;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ориентироваться в размерах – большой, средний, маленький;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формировать первые представления о пространственных отношениях и пространственном моделировании;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уметь пользоваться предложенными схемами или придумывать свои для конструирования плоскостных и объемных фигур;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запоминать цвета;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развивать внимательность, мыслительные процессы, логику, память;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развивать фантазию, творческие данные, креативность;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мелкую 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моторику.</a:t>
            </a:r>
            <a:endParaRPr lang="ru-RU" sz="2000" b="1" dirty="0"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4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36611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Знакомство начинаем с обследования </a:t>
            </a:r>
            <a:endParaRPr lang="ru-RU" sz="2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квадрата.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sz="1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06" y="4797152"/>
            <a:ext cx="2276504" cy="1628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0494" y="1070421"/>
            <a:ext cx="7632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«Знакомимся с квадратом»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(обведи меня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др.); </a:t>
            </a:r>
          </a:p>
          <a:p>
            <a:r>
              <a:rPr lang="ru-RU" sz="24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«Играем в прятки»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(найди спрятанные квадраты меньшего размера, самые маленькие, обведи их  пальчиком);</a:t>
            </a:r>
          </a:p>
          <a:p>
            <a:r>
              <a:rPr lang="ru-RU" sz="24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«Сложи квадрат»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(пополам разными способами). Какие фигуры ты узнаешь? Сложи квадрат, чтобы получился большой, маленький треугольник, прямоугольник, квадрат;</a:t>
            </a:r>
          </a:p>
          <a:p>
            <a:r>
              <a:rPr lang="ru-RU" sz="24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«Путешествие в квадрате»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(пройдись по дорогам-диагоналям, знакомство с центром, путешествие из центра в уголки по разным дорожкам)</a:t>
            </a:r>
          </a:p>
        </p:txBody>
      </p:sp>
    </p:spTree>
    <p:extLst>
      <p:ext uri="{BB962C8B-B14F-4D97-AF65-F5344CB8AC3E}">
        <p14:creationId xmlns:p14="http://schemas.microsoft.com/office/powerpoint/2010/main" val="341144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769" y="188640"/>
            <a:ext cx="2569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Как играть.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sz="1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378" y="824200"/>
            <a:ext cx="7632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 с волшебным квадратом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 можете воспользоваться книжкой «Квадратные забавы», которая включена в комплектацию и предлагает сказочную историю с 18 цветными схемами сложения. Сказка «Тайна ворона Метра» с ее главными героями мамой Трапецией, папой Прямоугольником, малышом Квадратом, дедушкой Четырехугольником и другими персонажами увлечет малыша в мир приключений. Он с радостью согласится помогать преодолевать трудности, стоящие на пути героев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включить воображение и пофантазировать вместе с ребенком. Придумайте собственную сказку и свои схемы.</a:t>
            </a:r>
          </a:p>
        </p:txBody>
      </p:sp>
    </p:spTree>
    <p:extLst>
      <p:ext uri="{BB962C8B-B14F-4D97-AF65-F5344CB8AC3E}">
        <p14:creationId xmlns:p14="http://schemas.microsoft.com/office/powerpoint/2010/main" val="370440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462" y="225049"/>
            <a:ext cx="79840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Поиграйте в игру «Угадай, что получилось». Для этого сложите какую-либо фигуру и попросите малыша отгадать, что получилось. Если ребенок уже умеет самостоятельно складывать фигуры, то поменяйтесь ролями. Теперь он для вас сложит фигуру, а вы отгадывайте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создать необычный пальчиковый театр, играя только отдельными частями квадрата. Пусть ребенок поднимет вверх левый верхний угол пальчиком, левый нижний угол, правый верхний, нижний, а теперь, подняв пальчиком, центр квадрата снизу, получит пирамидку. Такую игру будет весело проводить под музыкальное сопровождение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Фантазируйте вместе с вашим малышом и вы сможете открыть новые игры с этим чудесным квадратом.</a:t>
            </a:r>
          </a:p>
        </p:txBody>
      </p:sp>
    </p:spTree>
    <p:extLst>
      <p:ext uri="{BB962C8B-B14F-4D97-AF65-F5344CB8AC3E}">
        <p14:creationId xmlns:p14="http://schemas.microsoft.com/office/powerpoint/2010/main" val="3081493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" y="32229"/>
            <a:ext cx="9125286" cy="685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6912767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sz="2000" b="1" spc="50" dirty="0">
              <a:ln w="11430"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Сделали схемы, ознакомили детей с условными обозначениями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88" y="873180"/>
            <a:ext cx="3017211" cy="371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7" y="1268760"/>
            <a:ext cx="1614503" cy="121267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61" y="1059035"/>
            <a:ext cx="1402905" cy="18722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3284984"/>
            <a:ext cx="1742288" cy="130671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952061"/>
            <a:ext cx="1240667" cy="17388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89" y="3204100"/>
            <a:ext cx="1309757" cy="1747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76" y="4941168"/>
            <a:ext cx="1319267" cy="176065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43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" y="-371"/>
            <a:ext cx="9144000" cy="68842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объяснить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складывания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двух базовых форм: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далее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«ежик»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«мышка»,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которых получаются другие фигуры.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81" b="3985"/>
          <a:stretch/>
        </p:blipFill>
        <p:spPr>
          <a:xfrm>
            <a:off x="1008316" y="2712672"/>
            <a:ext cx="3671696" cy="333787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11"/>
          <a:stretch/>
        </p:blipFill>
        <p:spPr>
          <a:xfrm>
            <a:off x="5220072" y="2712672"/>
            <a:ext cx="3672070" cy="33341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7486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28" y="-31396"/>
            <a:ext cx="9232727" cy="68893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60440" y="61433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\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321" y="172372"/>
            <a:ext cx="821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Схемы  сложения «Квадрата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7" y="952888"/>
            <a:ext cx="5292080" cy="2467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27973"/>
            <a:ext cx="5364088" cy="24745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825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C6879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1335</TotalTime>
  <Words>561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     Развивающая игра «Квадрат Воскобовича» в детском саду.              Подготовила: Боричева Н.М.    Качар 2017г.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теме самообразования за 2010 – 2011 уч. г.</dc:title>
  <dc:creator>Шукшинка</dc:creator>
  <cp:lastModifiedBy>User</cp:lastModifiedBy>
  <cp:revision>137</cp:revision>
  <cp:lastPrinted>2011-10-16T21:29:17Z</cp:lastPrinted>
  <dcterms:created xsi:type="dcterms:W3CDTF">2011-10-16T10:32:25Z</dcterms:created>
  <dcterms:modified xsi:type="dcterms:W3CDTF">2017-04-17T19:00:03Z</dcterms:modified>
</cp:coreProperties>
</file>