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71400"/>
            <a:ext cx="7393483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957513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68" y="4094857"/>
            <a:ext cx="34559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727280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2564904"/>
            <a:ext cx="3030537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676400"/>
            <a:ext cx="30305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1499393"/>
            <a:ext cx="31511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7" y="2672308"/>
            <a:ext cx="3030537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91" y="3645024"/>
            <a:ext cx="256698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9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58" y="188640"/>
            <a:ext cx="71945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4870"/>
            <a:ext cx="62849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14" y="1161107"/>
            <a:ext cx="45418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48" y="2420888"/>
            <a:ext cx="4541837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94" y="2917006"/>
            <a:ext cx="39020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513873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417671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85" y="-55179"/>
            <a:ext cx="734191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10" y="194852"/>
            <a:ext cx="64690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4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2411760" y="183458"/>
            <a:ext cx="5643602" cy="928694"/>
          </a:xfrm>
          <a:prstGeom prst="horizontalScroll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Рисование зеркальное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5112568" cy="54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40" y="2996952"/>
            <a:ext cx="410368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1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7010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521176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48" y="1992883"/>
            <a:ext cx="3243263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5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522"/>
            <a:ext cx="70104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754563" cy="553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11" y="1916832"/>
            <a:ext cx="402907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2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07" y="214472"/>
            <a:ext cx="648072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3105"/>
            <a:ext cx="56213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73" y="1628801"/>
            <a:ext cx="5614987" cy="520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78" y="2276872"/>
            <a:ext cx="4956175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3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83" y="91082"/>
            <a:ext cx="7516813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9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6132513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589635"/>
            <a:ext cx="29622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39435"/>
            <a:ext cx="2088232" cy="228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16632"/>
            <a:ext cx="618172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5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1"/>
            <a:ext cx="2809875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3218"/>
            <a:ext cx="5249863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31" y="-16388"/>
            <a:ext cx="740727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94" y="3717032"/>
            <a:ext cx="220027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83997"/>
            <a:ext cx="3672407" cy="317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6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03" y="188640"/>
            <a:ext cx="48895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7957"/>
            <a:ext cx="420720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3175153"/>
            <a:ext cx="48958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990527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7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7" y="188640"/>
            <a:ext cx="460216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9"/>
            <a:ext cx="4716016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442"/>
            <a:ext cx="734027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7654"/>
            <a:ext cx="6523037" cy="496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95" y="1707655"/>
            <a:ext cx="4237037" cy="493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9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2" y="404664"/>
            <a:ext cx="74072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2" y="2449513"/>
            <a:ext cx="7407275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8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6</cp:revision>
  <dcterms:modified xsi:type="dcterms:W3CDTF">2017-04-17T15:00:55Z</dcterms:modified>
</cp:coreProperties>
</file>